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6" r:id="rId3"/>
    <p:sldId id="267" r:id="rId4"/>
    <p:sldId id="268" r:id="rId5"/>
    <p:sldId id="258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56" r:id="rId14"/>
    <p:sldId id="270" r:id="rId15"/>
    <p:sldId id="272" r:id="rId16"/>
    <p:sldId id="27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9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0706-4231-47DD-A3A3-6FE99B006095}" type="datetimeFigureOut">
              <a:rPr lang="en-US" smtClean="0"/>
              <a:t>6/26/2012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83C4-2C83-4C8F-9987-CFBD8BB453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Tug9QY22k&amp;feature=relate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Canvas on the Go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83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View Announcements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219200"/>
            <a:ext cx="25908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can go right to your smart phone or iPad and check on any important </a:t>
            </a:r>
            <a:r>
              <a:rPr lang="en-US" sz="2800" dirty="0" smtClean="0"/>
              <a:t>announcement</a:t>
            </a:r>
            <a:r>
              <a:rPr lang="en-US" sz="3200" dirty="0" smtClean="0"/>
              <a:t> at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45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View Your Grades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11175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514600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can check your grades anywhere, at anytime using your mobile devices.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1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6319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View your discussion assignments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6113" cy="1676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Here is a student discussion awaiting participation</a:t>
            </a:r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111750" cy="383381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NEW </a:t>
            </a:r>
            <a:r>
              <a:rPr lang="en-US" sz="4000" dirty="0" smtClean="0"/>
              <a:t>Submitting </a:t>
            </a:r>
            <a:r>
              <a:rPr lang="en-US" sz="4000" dirty="0" smtClean="0"/>
              <a:t>your </a:t>
            </a:r>
            <a:r>
              <a:rPr lang="en-US" sz="4000" dirty="0" smtClean="0"/>
              <a:t>in Canvas Assignment </a:t>
            </a:r>
            <a:r>
              <a:rPr lang="en-US" sz="4000" dirty="0" smtClean="0"/>
              <a:t>on your iPad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1371600"/>
            <a:ext cx="4389834" cy="4754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657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Once you access your assignment you can select the submit button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field appears and </a:t>
            </a:r>
            <a:r>
              <a:rPr lang="en-US" sz="2400" dirty="0" smtClean="0"/>
              <a:t>you can enter your information then choose the “post” button and your assignment is submitted on your mobile device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NEW</a:t>
            </a:r>
            <a:r>
              <a:rPr lang="en-US" sz="4000" dirty="0" smtClean="0"/>
              <a:t> Uploading your assignment to Canvas on your iPad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ready to submit your assignment you may see this screen if your instructor selects certain types of files that may be submitted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1447800"/>
            <a:ext cx="4389834" cy="4678363"/>
          </a:xfrm>
        </p:spPr>
      </p:pic>
    </p:spTree>
    <p:extLst>
      <p:ext uri="{BB962C8B-B14F-4D97-AF65-F5344CB8AC3E}">
        <p14:creationId xmlns:p14="http://schemas.microsoft.com/office/powerpoint/2010/main" val="75072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NEW</a:t>
            </a:r>
            <a:r>
              <a:rPr lang="en-US" sz="4000" dirty="0" smtClean="0"/>
              <a:t> Canvas prompt for uploading assignments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24000"/>
            <a:ext cx="511175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508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may see this if your iPad is looking for a file to update and it will give you ideas on how to upload your file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567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63195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Keep yourself on Task with a free Canvas App Today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5000"/>
            <a:ext cx="5111750" cy="34261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8800"/>
            <a:ext cx="27432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will always know what you have coming up and allow yourself enough time to schedule your work load with this free mobile app.</a:t>
            </a:r>
            <a:endParaRPr lang="en-US" sz="28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505200" y="5105400"/>
            <a:ext cx="3008313" cy="65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Is that a canvas in your pocket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Apple App Store Icon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can have Canvas on your iPhone or iPad and catch up on what you have to do no matter where you are.</a:t>
            </a:r>
          </a:p>
          <a:p>
            <a:endParaRPr lang="en-US" sz="2400" dirty="0"/>
          </a:p>
          <a:p>
            <a:r>
              <a:rPr lang="en-US" sz="2400" dirty="0" smtClean="0"/>
              <a:t>First:</a:t>
            </a:r>
          </a:p>
          <a:p>
            <a:r>
              <a:rPr lang="en-US" sz="2400" dirty="0" smtClean="0"/>
              <a:t>You would go to the app icon on your mobile device and search for </a:t>
            </a:r>
            <a:r>
              <a:rPr lang="en-US" sz="2400" dirty="0" smtClean="0"/>
              <a:t>Instructure </a:t>
            </a:r>
            <a:r>
              <a:rPr lang="en-US" sz="2400" dirty="0" smtClean="0"/>
              <a:t>at the app store…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03867"/>
            <a:ext cx="4324211" cy="43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7937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Next: Search</a:t>
            </a:r>
            <a:endParaRPr lang="en-US" sz="6000" dirty="0"/>
          </a:p>
        </p:txBody>
      </p:sp>
      <p:pic>
        <p:nvPicPr>
          <p:cNvPr id="2050" name="Picture 2" descr="C:\Users\mlooby\Pictures\CanvasAppStoreSear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6800"/>
            <a:ext cx="511175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</a:t>
            </a:r>
          </a:p>
          <a:p>
            <a:pPr algn="ctr"/>
            <a:r>
              <a:rPr lang="en-US" sz="3600" b="1" dirty="0" smtClean="0"/>
              <a:t>“ </a:t>
            </a:r>
            <a:r>
              <a:rPr lang="en-US" sz="3600" b="1" dirty="0" smtClean="0"/>
              <a:t>Instructure </a:t>
            </a:r>
            <a:r>
              <a:rPr lang="en-US" sz="3600" b="1" dirty="0" smtClean="0"/>
              <a:t>“</a:t>
            </a:r>
          </a:p>
          <a:p>
            <a:r>
              <a:rPr lang="en-US" sz="3600" dirty="0" smtClean="0"/>
              <a:t>into the search field in the upper right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4350"/>
          </a:xfrm>
        </p:spPr>
        <p:txBody>
          <a:bodyPr>
            <a:noAutofit/>
          </a:bodyPr>
          <a:lstStyle/>
          <a:p>
            <a:r>
              <a:rPr lang="en-US" sz="6000" dirty="0" smtClean="0"/>
              <a:t>Canvas for iOS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r>
              <a:rPr lang="en-US" sz="3600" dirty="0" smtClean="0"/>
              <a:t>On this screen you choose </a:t>
            </a:r>
          </a:p>
          <a:p>
            <a:endParaRPr lang="en-US" dirty="0"/>
          </a:p>
          <a:p>
            <a:pPr algn="ctr"/>
            <a:r>
              <a:rPr lang="en-US" sz="4800" b="1" dirty="0" smtClean="0"/>
              <a:t>Canvas for iOS</a:t>
            </a:r>
          </a:p>
          <a:p>
            <a:pPr algn="ctr"/>
            <a:endParaRPr lang="en-US" sz="1800" b="1" dirty="0"/>
          </a:p>
          <a:p>
            <a:r>
              <a:rPr lang="en-US" sz="1800" dirty="0" smtClean="0"/>
              <a:t>*It is a free app.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86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55575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Signing on to the Canvas Mobil App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8" y="1771827"/>
            <a:ext cx="3807413" cy="2855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7000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Once you sign in to your mobile account </a:t>
            </a:r>
            <a:r>
              <a:rPr lang="en-US" sz="3600" dirty="0"/>
              <a:t> </a:t>
            </a:r>
            <a:r>
              <a:rPr lang="en-US" sz="3600" dirty="0" smtClean="0"/>
              <a:t>you can access it freely from your mobile device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5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Mobile Dashboard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8" y="1771827"/>
            <a:ext cx="3807413" cy="2855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Students can check their upcoming activities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Students see their current to do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33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Autofit/>
          </a:bodyPr>
          <a:lstStyle/>
          <a:p>
            <a:r>
              <a:rPr lang="en-US" sz="4800" dirty="0" smtClean="0"/>
              <a:t>Checking in on all your courses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8" y="1771827"/>
            <a:ext cx="3807413" cy="2855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You see your courses displayed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You see your dated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You see your to-do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2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Mobile Conversations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8" y="1771827"/>
            <a:ext cx="3807413" cy="2855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can view and reply to conversations (email) using your mobile app.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4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Start a conversation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8" y="1771827"/>
            <a:ext cx="3807413" cy="28555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can start  multiple conversations with your instructors or other classmates.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0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385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</vt:lpstr>
      <vt:lpstr>PowerPoint Presentation</vt:lpstr>
      <vt:lpstr>Next: Search</vt:lpstr>
      <vt:lpstr>Canvas for iOS</vt:lpstr>
      <vt:lpstr>Signing on to the Canvas Mobil App</vt:lpstr>
      <vt:lpstr>Mobile Dashboard</vt:lpstr>
      <vt:lpstr>Checking in on all your courses</vt:lpstr>
      <vt:lpstr>Mobile Conversations</vt:lpstr>
      <vt:lpstr>Start a conversation</vt:lpstr>
      <vt:lpstr>View Announcements</vt:lpstr>
      <vt:lpstr>View Your Grades</vt:lpstr>
      <vt:lpstr>View your discussion assignments</vt:lpstr>
      <vt:lpstr>Here is a student discussion awaiting participation</vt:lpstr>
      <vt:lpstr>NEW Submitting your in Canvas Assignment on your iPad</vt:lpstr>
      <vt:lpstr>NEW Uploading your assignment to Canvas on your iPad</vt:lpstr>
      <vt:lpstr>NEW Canvas prompt for uploading assignments</vt:lpstr>
      <vt:lpstr>Keep yourself on Task with a free Canvas App Today</vt:lpstr>
    </vt:vector>
  </TitlesOfParts>
  <Company>Massasoit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Massasoit Community College</dc:creator>
  <cp:lastModifiedBy>Massasoit Community College</cp:lastModifiedBy>
  <cp:revision>34</cp:revision>
  <cp:lastPrinted>2012-04-19T17:51:02Z</cp:lastPrinted>
  <dcterms:created xsi:type="dcterms:W3CDTF">2012-03-14T19:52:37Z</dcterms:created>
  <dcterms:modified xsi:type="dcterms:W3CDTF">2012-06-26T16:13:49Z</dcterms:modified>
</cp:coreProperties>
</file>