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9" r:id="rId2"/>
    <p:sldId id="266" r:id="rId3"/>
    <p:sldId id="267" r:id="rId4"/>
    <p:sldId id="268" r:id="rId5"/>
    <p:sldId id="260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7" autoAdjust="0"/>
  </p:normalViewPr>
  <p:slideViewPr>
    <p:cSldViewPr>
      <p:cViewPr>
        <p:scale>
          <a:sx n="84" d="100"/>
          <a:sy n="84" d="100"/>
        </p:scale>
        <p:origin x="-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E3E86-26F5-4A1D-9596-AB3024CAB7AA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396D1-D5EC-46AB-8662-52B983801D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396D1-D5EC-46AB-8662-52B983801D4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4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396D1-D5EC-46AB-8662-52B983801D4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82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396D1-D5EC-46AB-8662-52B983801D4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5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8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3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3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0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1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9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5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5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8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4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9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7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Canvas Mobile GradeBook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083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and class list views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4038600" cy="41910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038600" cy="4114800"/>
          </a:xfrm>
        </p:spPr>
      </p:pic>
      <p:sp>
        <p:nvSpPr>
          <p:cNvPr id="9" name="TextBox 8"/>
          <p:cNvSpPr txBox="1"/>
          <p:nvPr/>
        </p:nvSpPr>
        <p:spPr>
          <a:xfrm>
            <a:off x="533400" y="5638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can view each student’s assignment and choose next from list or flick to the next student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533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Posting comments by text block or Audio and Video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176680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 in GradeBook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533400" y="5410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view your rubric and then choose your evaluations by choosing from the rubric.  The final score appears at the bottom of the rubric.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3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you are finished grading one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you are finish grading you can choose the Home icon </a:t>
            </a:r>
          </a:p>
          <a:p>
            <a:pPr marL="0" indent="0">
              <a:buNone/>
            </a:pPr>
            <a:r>
              <a:rPr lang="en-US" dirty="0" smtClean="0"/>
              <a:t>in the upper left corner and it will take you back to your course page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 b="69824"/>
          <a:stretch/>
        </p:blipFill>
        <p:spPr>
          <a:xfrm>
            <a:off x="5257800" y="2209800"/>
            <a:ext cx="2438400" cy="285149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399"/>
            <a:ext cx="838200" cy="65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749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163195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Download your FREE Canvas SpeedGrader App Today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5814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You can use a few minutes waiting for your appointment at the dentist etc. to correct assignments and this allows you keep up with submissions instead of having to schedule a large block of time to do this work all at once, using this free mobile app.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05949"/>
            <a:ext cx="3429100" cy="340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41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the Apple App Store Icon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3400"/>
            <a:ext cx="3008313" cy="5592763"/>
          </a:xfrm>
        </p:spPr>
        <p:txBody>
          <a:bodyPr>
            <a:noAutofit/>
          </a:bodyPr>
          <a:lstStyle/>
          <a:p>
            <a:r>
              <a:rPr lang="en-US" sz="2400" dirty="0" smtClean="0"/>
              <a:t>You can have Canvas on your iPhone or iPad and catch up on what you have to do no matter where you are.</a:t>
            </a:r>
          </a:p>
          <a:p>
            <a:endParaRPr lang="en-US" sz="2400" dirty="0"/>
          </a:p>
          <a:p>
            <a:r>
              <a:rPr lang="en-US" sz="2400" dirty="0" smtClean="0"/>
              <a:t>First:</a:t>
            </a:r>
          </a:p>
          <a:p>
            <a:r>
              <a:rPr lang="en-US" sz="2400" dirty="0" smtClean="0"/>
              <a:t>You would go to the app icon on your mobile device and search for Instructure at the app store…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03867"/>
            <a:ext cx="4324211" cy="43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1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79375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Next: Search</a:t>
            </a:r>
            <a:endParaRPr lang="en-US" sz="6000" dirty="0"/>
          </a:p>
        </p:txBody>
      </p:sp>
      <p:pic>
        <p:nvPicPr>
          <p:cNvPr id="2050" name="Picture 2" descr="C:\Users\mlooby\Pictures\CanvasAppStoreSearc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066800"/>
            <a:ext cx="5111750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6910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Type</a:t>
            </a:r>
          </a:p>
          <a:p>
            <a:pPr algn="ctr"/>
            <a:r>
              <a:rPr lang="en-US" sz="3600" b="1" dirty="0" smtClean="0"/>
              <a:t>“ Instructure “</a:t>
            </a:r>
          </a:p>
          <a:p>
            <a:r>
              <a:rPr lang="en-US" sz="3600" dirty="0" smtClean="0"/>
              <a:t>into the search field in the upper right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78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09855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Canvas Mobile SpeedGrader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/>
          <a:p>
            <a:r>
              <a:rPr lang="en-US" sz="3600" dirty="0" smtClean="0"/>
              <a:t>On this screen you choose </a:t>
            </a:r>
          </a:p>
          <a:p>
            <a:endParaRPr lang="en-US" dirty="0"/>
          </a:p>
          <a:p>
            <a:pPr algn="ctr"/>
            <a:r>
              <a:rPr lang="en-US" sz="4000" b="1" dirty="0" smtClean="0"/>
              <a:t>SpeedGrader for iPad</a:t>
            </a:r>
          </a:p>
          <a:p>
            <a:pPr algn="ctr"/>
            <a:endParaRPr lang="en-US" sz="1800" b="1" dirty="0"/>
          </a:p>
          <a:p>
            <a:r>
              <a:rPr lang="en-US" sz="1800" dirty="0" smtClean="0"/>
              <a:t>*It is a free app.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286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5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Getting Started with SpeedGrader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When you open Canvas Speedgrader on your iPad you will see this screen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41128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 smtClean="0"/>
              <a:t>Enter Your Canvas SpeedGrader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The first time you enter Speedgrader you will have to enter your campus URL</a:t>
            </a: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You will only have to do this once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226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 smtClean="0"/>
              <a:t>Canvas Mobile Login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47800"/>
            <a:ext cx="5111750" cy="38338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Choose Login on this screen to enter Canvas Mobile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768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32715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Your Courses Available in SpeedGrader</a:t>
            </a:r>
            <a:endParaRPr lang="en-US" sz="4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00200"/>
            <a:ext cx="5111750" cy="38338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380999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This is where you can enter your individual course gradebooks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You can see the </a:t>
            </a:r>
            <a:r>
              <a:rPr lang="en-US" sz="2800" dirty="0" smtClean="0">
                <a:solidFill>
                  <a:srgbClr val="FF0000"/>
                </a:solidFill>
              </a:rPr>
              <a:t>red ribbon </a:t>
            </a:r>
            <a:r>
              <a:rPr lang="en-US" sz="2800" dirty="0" smtClean="0"/>
              <a:t>that indicates if and how many current submissions are waiting in a course space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3201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SpeedGrader showing you what needs attention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4000"/>
            <a:ext cx="5111750" cy="38338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This is the menu that SpeedGrader shows you for each of your courses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assignments are listed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list will indicate which assignment has submissions and how many submissions to be corrected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6634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373</Words>
  <Application>Microsoft Office PowerPoint</Application>
  <PresentationFormat>On-screen Show (4:3)</PresentationFormat>
  <Paragraphs>49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Welcome to</vt:lpstr>
      <vt:lpstr>PowerPoint Presentation</vt:lpstr>
      <vt:lpstr>Next: Search</vt:lpstr>
      <vt:lpstr>Canvas Mobile SpeedGrader</vt:lpstr>
      <vt:lpstr>Getting Started with SpeedGrader</vt:lpstr>
      <vt:lpstr>Enter Your Canvas SpeedGrader</vt:lpstr>
      <vt:lpstr>Canvas Mobile Login</vt:lpstr>
      <vt:lpstr>Your Courses Available in SpeedGrader</vt:lpstr>
      <vt:lpstr>SpeedGrader showing you what needs attention</vt:lpstr>
      <vt:lpstr>Assignment and class list views</vt:lpstr>
      <vt:lpstr>Posting comments by text block or Audio and Video</vt:lpstr>
      <vt:lpstr>Rubric in GradeBook</vt:lpstr>
      <vt:lpstr>When you are finished grading one course</vt:lpstr>
      <vt:lpstr>Download your FREE Canvas SpeedGrader App Today</vt:lpstr>
    </vt:vector>
  </TitlesOfParts>
  <Company>Massasoit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Massasoit Community College</dc:creator>
  <cp:lastModifiedBy>Massasoit Community College</cp:lastModifiedBy>
  <cp:revision>43</cp:revision>
  <cp:lastPrinted>2012-04-19T17:51:02Z</cp:lastPrinted>
  <dcterms:created xsi:type="dcterms:W3CDTF">2012-03-14T19:52:37Z</dcterms:created>
  <dcterms:modified xsi:type="dcterms:W3CDTF">2012-06-26T22:55:34Z</dcterms:modified>
</cp:coreProperties>
</file>